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68"/>
    <p:restoredTop sz="94568"/>
  </p:normalViewPr>
  <p:slideViewPr>
    <p:cSldViewPr snapToGrid="0">
      <p:cViewPr varScale="1">
        <p:scale>
          <a:sx n="81" d="100"/>
          <a:sy n="81" d="100"/>
        </p:scale>
        <p:origin x="81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0A36E-AC53-9F49-A133-89F41448A068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DFA67-F61A-3845-B352-384F98FE3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78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DDFA67-F61A-3845-B352-384F98FE30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47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DDFA67-F61A-3845-B352-384F98FE30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89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BDE47-6341-B82B-D17C-90BDF5CA36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CF4FD2-845D-5CBB-35C5-FCF9F860B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3E0EA-6852-6838-B5E1-BFB8454C0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E0F8-5900-0047-A9D2-C829CD00604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466FE-0713-51C8-6D21-CE2856742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46E80-25F9-F865-207C-2C3044EC9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830F-2CA7-2C44-853D-E0076871F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39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69F83-BDE2-AD47-9AAB-9B8C45D94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CA4BF3-F411-0193-3992-3E6586359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E9F67-47ED-EE03-B7DB-5499D8A26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E0F8-5900-0047-A9D2-C829CD00604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40368-881C-809B-292F-CECBF0E2D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9910D-1113-AA62-A06B-BCB2A8B94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830F-2CA7-2C44-853D-E0076871F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69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7479E9-A3F6-D339-9654-BFAEA3639E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7132BA-3C4B-09D2-FAE5-258AA04258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D65A-FF74-803C-EEDF-AC50E7EFD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E0F8-5900-0047-A9D2-C829CD00604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7C1E6-CE33-A353-86A9-BB2198E5E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0261E-6037-5F33-630D-726795BF0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830F-2CA7-2C44-853D-E0076871F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4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92EA9-50C6-4721-5A65-C769B7512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C13B2-751D-5164-1254-AFE9B3DE5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73D42-9B41-2601-3F00-F157573CC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E0F8-5900-0047-A9D2-C829CD00604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D9132-3C3D-0F71-E0DB-C726A2A1B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ED453-C7A9-C31F-F135-664CE7238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830F-2CA7-2C44-853D-E0076871F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26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C9DD3-FC1F-CDFD-7D10-E791E7103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4C66B-7D1C-0D9F-26D7-F550968F2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FFC0B-FCAC-3064-ECF2-A6E44036A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E0F8-5900-0047-A9D2-C829CD00604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F5716-DDD0-2DF9-BF5B-374B44804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8EE15-8EFC-B601-5030-54EE62DED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830F-2CA7-2C44-853D-E0076871F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08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AA172-DC87-E3BA-B318-DB0E6DE07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8FC78-848A-0C97-B6E9-8F321EF803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DFC187-1C00-915F-423F-A9D47908EA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44AA9C-85E5-96B8-9DDB-BF91B4794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E0F8-5900-0047-A9D2-C829CD00604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EB1A3-2F69-19A7-0337-9B08649D8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31265-63B1-8AAF-A11A-7CB296415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830F-2CA7-2C44-853D-E0076871F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11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5701A-509B-3C51-47B8-CAF0B09F9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9320C-430F-AE40-F8B5-F06EC3413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3EC6CA-27D1-A1C0-70D8-28003B8FB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09F61B-D21F-C734-54E1-4F5AED2ACE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819E10-BA28-1B59-BEEE-3AA989A18D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FB3177-05FD-69AF-ABC5-34FE19BFC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E0F8-5900-0047-A9D2-C829CD00604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6DE478-F3BB-66F8-F929-619CD67E6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0EAF19-3C15-0C9E-6AF3-2179B1FFC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830F-2CA7-2C44-853D-E0076871F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98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A29E1-CED2-0413-2E3D-00E02A497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888ECB-281E-0988-DEE4-6453636AE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E0F8-5900-0047-A9D2-C829CD00604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22823F-7DCA-ED47-44DD-B7582E997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60823-13B7-7173-2B76-DCB8A7322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830F-2CA7-2C44-853D-E0076871F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33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0D57C3-2F28-15A3-B969-E65EBA37A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E0F8-5900-0047-A9D2-C829CD00604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D7C1BF-AE90-98D7-DA65-6C4E7A8E4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B1CE1-5160-D1B8-3AFC-DA82F2394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830F-2CA7-2C44-853D-E0076871F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8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EADB-4C08-001D-EF4D-DFD3F90C7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A898F-31A5-AA62-47A3-34F343E9B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2AF58E-3AE6-FB75-933D-00181F998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221C3B-2100-9A86-0C4C-8DD9CFDFF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E0F8-5900-0047-A9D2-C829CD00604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AEC706-6E9A-C401-38A3-71CA86336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68AA49-DAF5-0C69-FFA0-B44DB917B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830F-2CA7-2C44-853D-E0076871F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8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77FA1-9FEC-F604-E8EB-DBE846C0E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2EA844-A103-1441-ECE7-B47EE4D475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6DC333-A98B-81CA-AB66-534CBD3AEE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3E21EA-E707-0BA4-592F-300CE43CD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E0F8-5900-0047-A9D2-C829CD00604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49B29-E054-4EF7-D821-383D448F5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52FB25-321F-35BC-2D1A-48C447D75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830F-2CA7-2C44-853D-E0076871F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4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36C59E-7E7D-0ABC-EF84-7478EAD28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F5CF5F-F0AC-3FBA-7093-F96A2F5F6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93683-ECD6-0233-C33B-386B66715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86E0F8-5900-0047-A9D2-C829CD00604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780BE-35C1-BF87-3C52-DE9B0795FC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16B28-B019-9A74-B0B3-725DE35DB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0A830F-2CA7-2C44-853D-E0076871F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7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FDFDC-09CC-17C5-45F2-2ED081AFF8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690 LAKESHORE SQUADRON</a:t>
            </a:r>
            <a:br>
              <a:rPr lang="en-US" dirty="0"/>
            </a:br>
            <a:r>
              <a:rPr lang="en-US" dirty="0"/>
              <a:t>SUMMER CAMPS</a:t>
            </a:r>
            <a:br>
              <a:rPr lang="en-US" dirty="0"/>
            </a:br>
            <a:r>
              <a:rPr lang="en-US" dirty="0"/>
              <a:t>(updated 13 April 2024)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3C50F5-8416-B08D-AD03-F28821DFA1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Capt. Mark Whittall</a:t>
            </a:r>
          </a:p>
          <a:p>
            <a:r>
              <a:rPr lang="en-US" dirty="0"/>
              <a:t>Administration Officer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837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E23CF-6C96-CFD5-F121-E1C21E448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FEW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333FC-3002-AF90-16A2-5D055ABC9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no CAP sessions this year (some of you may have participated in these last year or before)</a:t>
            </a:r>
          </a:p>
          <a:p>
            <a:r>
              <a:rPr lang="en-US" dirty="0"/>
              <a:t>690 is entitled to 15(update: 18) spots at various CTC’s in various parts of Canada.</a:t>
            </a:r>
          </a:p>
          <a:p>
            <a:r>
              <a:rPr lang="en-US" dirty="0"/>
              <a:t>This presentation is based on the breakdown between courses that we have asked for. What we get has yet to be confirmed.</a:t>
            </a:r>
          </a:p>
          <a:p>
            <a:r>
              <a:rPr lang="en-US" dirty="0"/>
              <a:t>Each cadet can make two applications. Indicate your first and second choice.</a:t>
            </a:r>
          </a:p>
        </p:txBody>
      </p:sp>
    </p:spTree>
    <p:extLst>
      <p:ext uri="{BB962C8B-B14F-4D97-AF65-F5344CB8AC3E}">
        <p14:creationId xmlns:p14="http://schemas.microsoft.com/office/powerpoint/2010/main" val="2949296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68333-E88B-FBBA-A988-5E3A2CBB9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LEVEL 2 CADETS ELIGIBLE FOR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128A3A-19C8-EE04-AB70-7331711474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4730650"/>
              </p:ext>
            </p:extLst>
          </p:nvPr>
        </p:nvGraphicFramePr>
        <p:xfrm>
          <a:off x="838200" y="1412269"/>
          <a:ext cx="10515600" cy="5080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478">
                  <a:extLst>
                    <a:ext uri="{9D8B030D-6E8A-4147-A177-3AD203B41FA5}">
                      <a16:colId xmlns:a16="http://schemas.microsoft.com/office/drawing/2014/main" val="2684316769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422023241"/>
                    </a:ext>
                  </a:extLst>
                </a:gridCol>
                <a:gridCol w="3454111">
                  <a:extLst>
                    <a:ext uri="{9D8B030D-6E8A-4147-A177-3AD203B41FA5}">
                      <a16:colId xmlns:a16="http://schemas.microsoft.com/office/drawing/2014/main" val="796686413"/>
                    </a:ext>
                  </a:extLst>
                </a:gridCol>
                <a:gridCol w="3184195">
                  <a:extLst>
                    <a:ext uri="{9D8B030D-6E8A-4147-A177-3AD203B41FA5}">
                      <a16:colId xmlns:a16="http://schemas.microsoft.com/office/drawing/2014/main" val="1245970439"/>
                    </a:ext>
                  </a:extLst>
                </a:gridCol>
                <a:gridCol w="1473530">
                  <a:extLst>
                    <a:ext uri="{9D8B030D-6E8A-4147-A177-3AD203B41FA5}">
                      <a16:colId xmlns:a16="http://schemas.microsoft.com/office/drawing/2014/main" val="3978013024"/>
                    </a:ext>
                  </a:extLst>
                </a:gridCol>
              </a:tblGrid>
              <a:tr h="742517">
                <a:tc>
                  <a:txBody>
                    <a:bodyPr/>
                    <a:lstStyle/>
                    <a:p>
                      <a:r>
                        <a:rPr lang="en-US" dirty="0"/>
                        <a:t>#places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Course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Course 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749492"/>
                  </a:ext>
                </a:extLst>
              </a:tr>
              <a:tr h="1470458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308602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258602a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Aviation technology and aerospace (ATA)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CTC Argonaut (New Brunswick)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HMCS Quadra (British Columbia)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 – 26 July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14-27 July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16247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319207b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Introduction to Fitness &amp; Sports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CTC Valcartier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 July – 10 August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881567"/>
                  </a:ext>
                </a:extLst>
              </a:tr>
              <a:tr h="742517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369202a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Introduction to Drill and Ceremonial (ITDO)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CTC Vernon (British Columbia)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14-27 July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95321"/>
                  </a:ext>
                </a:extLst>
              </a:tr>
              <a:tr h="742517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369312a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Introduction to marksmanship (ITM)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CTC Vernon (British Columbia)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14-27 July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263476"/>
                  </a:ext>
                </a:extLst>
              </a:tr>
              <a:tr h="742517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368702a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Introduction to survival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CTC Vernon (British Columbia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14-27 July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819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041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EC068-7352-6187-B3F8-595C79025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E4FBA-D8A2-2280-C61A-D1942AD17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7200" dirty="0"/>
              <a:t>LEVEL 2 CADETS, SKIP TO LAST SLIDE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941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D5623-14B6-3358-73AD-CC630FF40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LEVEL 3,4,5 CADETS ELIGIBLE FOR all Level 2 courses PLUS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95ADBB-A1B3-5927-20A9-30497A7862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5284497"/>
              </p:ext>
            </p:extLst>
          </p:nvPr>
        </p:nvGraphicFramePr>
        <p:xfrm>
          <a:off x="838200" y="1825625"/>
          <a:ext cx="10515600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603">
                  <a:extLst>
                    <a:ext uri="{9D8B030D-6E8A-4147-A177-3AD203B41FA5}">
                      <a16:colId xmlns:a16="http://schemas.microsoft.com/office/drawing/2014/main" val="3640510608"/>
                    </a:ext>
                  </a:extLst>
                </a:gridCol>
                <a:gridCol w="1151906">
                  <a:extLst>
                    <a:ext uri="{9D8B030D-6E8A-4147-A177-3AD203B41FA5}">
                      <a16:colId xmlns:a16="http://schemas.microsoft.com/office/drawing/2014/main" val="4233791493"/>
                    </a:ext>
                  </a:extLst>
                </a:gridCol>
                <a:gridCol w="4071851">
                  <a:extLst>
                    <a:ext uri="{9D8B030D-6E8A-4147-A177-3AD203B41FA5}">
                      <a16:colId xmlns:a16="http://schemas.microsoft.com/office/drawing/2014/main" val="63061853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94256399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1678799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#places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Course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Course 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281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308503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Advanced Aviation (AA)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Argonaut (New Brunswick)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 July – 23 August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532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348503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Advanced Aviation (AA)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Blackdown</a:t>
                      </a:r>
                      <a:r>
                        <a:rPr lang="en-US" dirty="0"/>
                        <a:t> (Ontario)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 July – 2 August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560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318703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Survival instructor (SI)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Valcartier (Quebec)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 July – 10 August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674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359403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Drill and Ceremonial Instructor (DCI)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Rocky Mountain (Alberta)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 July - 10 August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17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319203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Fitness &amp; Sports Instructor (FSI)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Valcartier (QC)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 July – 10 August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586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319303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Air Rifle marksmanship instructor (ARMI)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Valcartier (QC)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 July – 10 August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008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4263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5C222-60E7-860C-57AC-5AC8E3BC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GENERAL POINTS LEVELS 3-5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D44BE-2010-D7B3-45DD-EB6EA6810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priority is the courses that Level 2 cadets are not eligible for</a:t>
            </a:r>
          </a:p>
          <a:p>
            <a:r>
              <a:rPr lang="en-US" dirty="0"/>
              <a:t>Those introduction courses are designed for cadets aged 12 or 13, maximum 14 (if you have never done an introduction course in any subject)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493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520E6-9ECC-06A6-E7FF-6FFF8B035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CONCLUSION, COMMON TO ALL CADETS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9C20B-2D7B-6D56-DF4A-1DC8ADECF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Valcartier – courses are available in English. This is because a higher proportion of anglophone cadets, staff cadets and officers than ever before is expected</a:t>
            </a:r>
          </a:p>
          <a:p>
            <a:r>
              <a:rPr lang="en-US" dirty="0"/>
              <a:t>Travel (best guess) – by bus (Valcartier, and Argonaut); by air (Vernon, Rocky Mountain, HMCS Quadra)</a:t>
            </a:r>
          </a:p>
          <a:p>
            <a:r>
              <a:rPr lang="en-US" dirty="0"/>
              <a:t>Deadline to inform us of your choice: 21 April. There is a link for this purpose in the weekly message, and in the general channel of teams</a:t>
            </a:r>
            <a:r>
              <a:rPr lang="en-US"/>
              <a:t>: T-EST- 690 Air</a:t>
            </a:r>
            <a:endParaRPr lang="en-US" dirty="0"/>
          </a:p>
          <a:p>
            <a:r>
              <a:rPr lang="en-US" dirty="0"/>
              <a:t>Offers will be published by May 3, we must have your answer NLT 13 May</a:t>
            </a:r>
          </a:p>
        </p:txBody>
      </p:sp>
    </p:spTree>
    <p:extLst>
      <p:ext uri="{BB962C8B-B14F-4D97-AF65-F5344CB8AC3E}">
        <p14:creationId xmlns:p14="http://schemas.microsoft.com/office/powerpoint/2010/main" val="1525406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488</Words>
  <Application>Microsoft Office PowerPoint</Application>
  <PresentationFormat>Widescreen</PresentationFormat>
  <Paragraphs>97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690 LAKESHORE SQUADRON SUMMER CAMPS (updated 13 April 2024)</vt:lpstr>
      <vt:lpstr>A FEW BASICS</vt:lpstr>
      <vt:lpstr>LEVEL 2 CADETS ELIGIBLE FOR</vt:lpstr>
      <vt:lpstr>PowerPoint Presentation</vt:lpstr>
      <vt:lpstr>LEVEL 3,4,5 CADETS ELIGIBLE FOR all Level 2 courses PLUS</vt:lpstr>
      <vt:lpstr>SOME GENERAL POINTS LEVELS 3-5</vt:lpstr>
      <vt:lpstr>CONCLUSION, COMMON TO ALL CADETS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690 LAKESHORE SQUADRON SUMMER CAMPS</dc:title>
  <dc:creator>Mark Whittall</dc:creator>
  <cp:lastModifiedBy>Swirsky Ic T</cp:lastModifiedBy>
  <cp:revision>2</cp:revision>
  <dcterms:created xsi:type="dcterms:W3CDTF">2024-03-24T18:51:53Z</dcterms:created>
  <dcterms:modified xsi:type="dcterms:W3CDTF">2024-04-16T01:02:58Z</dcterms:modified>
</cp:coreProperties>
</file>